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16/04/2025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/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24.1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29284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211" y="3784312"/>
            <a:ext cx="3318015" cy="1051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211" y="2148783"/>
            <a:ext cx="3318015" cy="1051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89" y="2148782"/>
            <a:ext cx="3318015" cy="10516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89" y="3784311"/>
            <a:ext cx="3318015" cy="10516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0134" y="2148781"/>
            <a:ext cx="4100953" cy="10516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0133" y="3784311"/>
            <a:ext cx="4100953" cy="1051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1163415" y="181022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748338" y="181022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24728" y="181022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1163415" y="344575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748338" y="344575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24728" y="3445757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6821971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91859"/>
            <a:ext cx="5866806" cy="430127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971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906" y="897545"/>
            <a:ext cx="3069955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1" y="904332"/>
            <a:ext cx="3069955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ISR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6676667" y="840049"/>
            <a:ext cx="3416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A3D3FB-8AEF-797E-18EE-B12A6DD25908}"/>
              </a:ext>
            </a:extLst>
          </p:cNvPr>
          <p:cNvCxnSpPr>
            <a:cxnSpLocks/>
          </p:cNvCxnSpPr>
          <p:nvPr/>
        </p:nvCxnSpPr>
        <p:spPr>
          <a:xfrm flipV="1">
            <a:off x="5708111" y="897545"/>
            <a:ext cx="0" cy="1732172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666" y="1424824"/>
            <a:ext cx="3416388" cy="1288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D90A69-B0AF-07DA-55F4-B0D98E179A18}"/>
              </a:ext>
            </a:extLst>
          </p:cNvPr>
          <p:cNvSpPr txBox="1"/>
          <p:nvPr/>
        </p:nvSpPr>
        <p:spPr>
          <a:xfrm>
            <a:off x="8886581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BFBAC6-84B4-DEF4-9FF8-6CE7EF571AAE}"/>
              </a:ext>
            </a:extLst>
          </p:cNvPr>
          <p:cNvSpPr txBox="1"/>
          <p:nvPr/>
        </p:nvSpPr>
        <p:spPr>
          <a:xfrm>
            <a:off x="6280974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FF656-4C93-3DB8-FDC2-DA1577174977}"/>
              </a:ext>
            </a:extLst>
          </p:cNvPr>
          <p:cNvSpPr txBox="1"/>
          <p:nvPr/>
        </p:nvSpPr>
        <p:spPr>
          <a:xfrm>
            <a:off x="3667037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C80A1C-FE0B-C33A-0FEB-E9AF11F38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197" y="2920073"/>
            <a:ext cx="2488414" cy="356483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097BC8-33F0-42E6-AFE7-3D381EA58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457" y="2920073"/>
            <a:ext cx="2488415" cy="356483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C40C80-3CC1-F0DA-4072-3798928BF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579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8553</TotalTime>
  <Words>4377</Words>
  <Application>Microsoft Office PowerPoint</Application>
  <PresentationFormat>Widescreen</PresentationFormat>
  <Paragraphs>750</Paragraphs>
  <Slides>90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TESLA 500 GeV – Statistics summary</vt:lpstr>
      <vt:lpstr>TESLA 500 GeV – Impact of ISR/top</vt:lpstr>
      <vt:lpstr>TESLA 500 GeV – Impact of ISR/top</vt:lpstr>
      <vt:lpstr>TESLA 500 GeV – Impact of ISR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1792</cp:revision>
  <dcterms:created xsi:type="dcterms:W3CDTF">2024-11-21T11:19:07Z</dcterms:created>
  <dcterms:modified xsi:type="dcterms:W3CDTF">2025-04-16T08:55:07Z</dcterms:modified>
</cp:coreProperties>
</file>